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52" r:id="rId2"/>
    <p:sldId id="1147" r:id="rId3"/>
    <p:sldId id="1150" r:id="rId4"/>
    <p:sldId id="1170" r:id="rId5"/>
    <p:sldId id="1148" r:id="rId6"/>
    <p:sldId id="1163" r:id="rId7"/>
    <p:sldId id="1162" r:id="rId8"/>
    <p:sldId id="1171" r:id="rId9"/>
    <p:sldId id="1151" r:id="rId10"/>
    <p:sldId id="1152" r:id="rId11"/>
    <p:sldId id="1153" r:id="rId12"/>
    <p:sldId id="1154" r:id="rId13"/>
    <p:sldId id="1165" r:id="rId14"/>
    <p:sldId id="1166" r:id="rId15"/>
    <p:sldId id="1155" r:id="rId16"/>
    <p:sldId id="1156" r:id="rId17"/>
    <p:sldId id="1157" r:id="rId18"/>
    <p:sldId id="1158" r:id="rId19"/>
    <p:sldId id="1172" r:id="rId20"/>
    <p:sldId id="1168" r:id="rId21"/>
    <p:sldId id="1159" r:id="rId22"/>
    <p:sldId id="1169" r:id="rId23"/>
    <p:sldId id="1114" r:id="rId24"/>
  </p:sldIdLst>
  <p:sldSz cx="10287000" cy="6858000" type="35mm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24" y="-6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84"/>
    </p:cViewPr>
  </p:sorterViewPr>
  <p:notesViewPr>
    <p:cSldViewPr>
      <p:cViewPr varScale="1">
        <p:scale>
          <a:sx n="62" d="100"/>
          <a:sy n="62" d="100"/>
        </p:scale>
        <p:origin x="-2659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79FC90B-1C9E-4144-A3BE-1C07810F67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4804EE6-B647-46CE-AAFB-9C86AA6F55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58A990E5-6AF4-4506-935B-DD5766FF582A}" type="slidenum">
              <a:rPr lang="en-US" altLang="zh-TW" smtClean="0">
                <a:ea typeface="新細明體" panose="02020500000000000000" pitchFamily="18" charset="-120"/>
              </a:rPr>
              <a:pPr/>
              <a:t>1</a:t>
            </a:fld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zh-TW" b="1" smtClean="0"/>
              <a:t>Its my honor to be invited by the organizing committee to present our work</a:t>
            </a:r>
            <a:r>
              <a:rPr lang="en-US" altLang="zh-TW" sz="1000" b="1" smtClean="0">
                <a:solidFill>
                  <a:srgbClr val="0000FF"/>
                </a:solidFill>
              </a:rPr>
              <a:t> in this Asian SPR Meeting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04EE6-B647-46CE-AAFB-9C86AA6F559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44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B1D89-5AFB-4180-BCDE-D32BA56122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4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6E07-D16A-454E-99BF-98A489F855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00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B1FC-E8F0-4AE1-903A-2E0B232783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22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CD9D-E121-4395-85CF-8127DA6233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40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D42CA-7458-436A-BBE0-2BBBFB04B8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32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627C-B5FF-4E20-BC37-F2351C4AEA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27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2985-2D06-46E7-8780-7C82C2AFF5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78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D8F2-54FD-4F44-B9BB-5E52BFE381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30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136C-F3A4-45D5-859F-A7AB5C0BEB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46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8AA28-55DE-4C88-9CB3-1BCC38AA9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10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BFC2-E794-4FE9-9E1D-5F23A64ADE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96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61A62537-A248-4967-B54F-C62E396411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4948" y="1987872"/>
            <a:ext cx="9721081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跨領域整合型計劃：從構思、畫圖到撰寫的學習之旅</a:t>
            </a:r>
          </a:p>
          <a:p>
            <a:pPr algn="ctr">
              <a:buNone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- 2020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北醫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大科技部整合型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計劃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共識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9" name="Picture 13" descr="34杏春樓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844417"/>
            <a:ext cx="3240360" cy="23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911252" y="4221088"/>
            <a:ext cx="5114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100000"/>
              </a:spcBef>
              <a:spcAft>
                <a:spcPct val="30000"/>
              </a:spcAft>
            </a:pPr>
            <a:r>
              <a:rPr lang="en-US" altLang="zh-TW" sz="3200" b="1" dirty="0">
                <a:solidFill>
                  <a:srgbClr val="0000FF"/>
                </a:solidFill>
                <a:latin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黃朝慶</a:t>
            </a:r>
            <a:endParaRPr lang="zh-TW" altLang="en-US" sz="3200" b="1" dirty="0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1812" y="5478323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</a:rPr>
              <a:t>醫學院千田廳 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2020/01/03</a:t>
            </a:r>
            <a:endParaRPr lang="zh-TW" altLang="en-US" sz="2000" dirty="0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軟道理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1132" y="1999381"/>
            <a:ext cx="7581478" cy="2293715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Why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 Now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為何是你？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Important Question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選對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題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New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Team , Why this team ?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9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639341"/>
            <a:ext cx="959770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用「一張紙的四個象限」思考 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1st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象限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The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Question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with 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Known, But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However, the Unknown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2nd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象限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Hypothesis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with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Words 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3rd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象限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Specific Aims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Mainly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3-4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aims for the </a:t>
            </a:r>
            <a:r>
              <a:rPr lang="en-US" altLang="zh-TW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Causal-effect or Causal association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4th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象限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Significance/Impact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with 1-2 Sentences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57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用圖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描繪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1052" y="1711349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張圖勝過千言萬語</a:t>
            </a:r>
            <a:endParaRPr lang="zh-TW" altLang="en-US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美圖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ritical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ngredients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色、香、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味</a:t>
            </a:r>
            <a:r>
              <a:rPr lang="zh-TW" altLang="en-US" dirty="0" smtClean="0">
                <a:solidFill>
                  <a:srgbClr val="0000FF"/>
                </a:solidFill>
              </a:rPr>
              <a:t>」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Logics</a:t>
            </a:r>
          </a:p>
          <a:p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Integration</a:t>
            </a:r>
          </a:p>
          <a:p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Novelty</a:t>
            </a:r>
          </a:p>
          <a:p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Dream Team</a:t>
            </a:r>
          </a:p>
          <a:p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GPS for Writing</a:t>
            </a:r>
          </a:p>
          <a:p>
            <a:pPr marL="0" indent="0">
              <a:buNone/>
            </a:pP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4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175"/>
            <a:ext cx="904716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60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4450"/>
            <a:ext cx="82804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73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「寫作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Critical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蓋一間房子，有層次及結構 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Why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this question is so important </a:t>
            </a: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is the question-driven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ypothesis</a:t>
            </a: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to test the hypothesis with Specific aims</a:t>
            </a: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When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to accomplish the goal 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will be the Impact/Significance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65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7076" y="2464296"/>
            <a:ext cx="9258300" cy="1612776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Why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已知什麼但是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未知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更重要 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問對問題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問重要問題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問清楚問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题</a:t>
            </a:r>
            <a:endParaRPr lang="en-US" altLang="zh-TW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But, However, In contrast</a:t>
            </a:r>
            <a:endParaRPr lang="zh-TW" altLang="en-US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46956" y="845840"/>
            <a:ext cx="92583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寫作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 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Why</a:t>
            </a:r>
            <a:endParaRPr lang="zh-TW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33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701824"/>
            <a:ext cx="92583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寫作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On 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9084" y="1927373"/>
            <a:ext cx="7344816" cy="3373835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is the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Question-driven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Hypothesis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1-2 Sentences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描述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以不同的眼光來看待問題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以創新的方式來驗証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A,B,C,D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 words 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44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寫作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On How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358" y="1528787"/>
            <a:ext cx="9381678" cy="47085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to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Answer the Hypothesis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A Team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Collaboration 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way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以邏輯及跨域的方式來逐步回答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Causal effect and Causal association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The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Team 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PI of the Dream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team 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湊合 組合 整合 契合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The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Flow 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 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Logics 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通順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The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Novelty : 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創新亮眼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The 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龜毛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Format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一致性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The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Feasibility (Preliminary data) 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証明可行性 不是詐騙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集團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43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寫作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On 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to Address the Questions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逐步回答問題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 a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yearly 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stepwise way 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Year</a:t>
            </a: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Year </a:t>
            </a:r>
          </a:p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rd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Year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063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932" y="341784"/>
            <a:ext cx="9937104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申請整合型計劃所需要的硬道理及軟道理  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751012" y="2158985"/>
            <a:ext cx="35004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硬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道理</a:t>
            </a:r>
            <a:endParaRPr lang="en-US" altLang="zh-TW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00FF"/>
                </a:solidFill>
              </a:rPr>
              <a:t>知</a:t>
            </a:r>
            <a:r>
              <a:rPr lang="zh-TW" altLang="en-US" sz="2800" dirty="0">
                <a:solidFill>
                  <a:srgbClr val="0000FF"/>
                </a:solidFill>
              </a:rPr>
              <a:t>彼</a:t>
            </a:r>
            <a:r>
              <a:rPr lang="en-US" altLang="zh-TW" sz="2800" dirty="0">
                <a:solidFill>
                  <a:srgbClr val="0000FF"/>
                </a:solidFill>
              </a:rPr>
              <a:t>-</a:t>
            </a:r>
            <a:r>
              <a:rPr lang="zh-TW" altLang="en-US" sz="2800" dirty="0">
                <a:solidFill>
                  <a:srgbClr val="0000FF"/>
                </a:solidFill>
              </a:rPr>
              <a:t>審查</a:t>
            </a:r>
            <a:r>
              <a:rPr lang="zh-TW" altLang="en-US" sz="2800" dirty="0" smtClean="0">
                <a:solidFill>
                  <a:srgbClr val="0000FF"/>
                </a:solidFill>
              </a:rPr>
              <a:t>者 他</a:t>
            </a:r>
            <a:r>
              <a:rPr lang="en-US" altLang="zh-TW" sz="2800" dirty="0">
                <a:solidFill>
                  <a:srgbClr val="0000FF"/>
                </a:solidFill>
              </a:rPr>
              <a:t>/</a:t>
            </a:r>
            <a:r>
              <a:rPr lang="zh-TW" altLang="en-US" sz="2800" dirty="0">
                <a:solidFill>
                  <a:srgbClr val="0000FF"/>
                </a:solidFill>
              </a:rPr>
              <a:t>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00FF"/>
                </a:solidFill>
              </a:rPr>
              <a:t>知</a:t>
            </a:r>
            <a:r>
              <a:rPr lang="zh-TW" altLang="en-US" sz="2800" dirty="0">
                <a:solidFill>
                  <a:srgbClr val="0000FF"/>
                </a:solidFill>
              </a:rPr>
              <a:t>已</a:t>
            </a:r>
            <a:r>
              <a:rPr lang="en-US" altLang="zh-TW" sz="2800" dirty="0">
                <a:solidFill>
                  <a:srgbClr val="0000FF"/>
                </a:solidFill>
              </a:rPr>
              <a:t>-</a:t>
            </a:r>
            <a:r>
              <a:rPr lang="zh-TW" altLang="en-US" sz="2800" dirty="0">
                <a:solidFill>
                  <a:srgbClr val="0000FF"/>
                </a:solidFill>
              </a:rPr>
              <a:t>推銷自己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00FF"/>
                </a:solidFill>
              </a:rPr>
              <a:t>知審查重點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3420" y="2132856"/>
            <a:ext cx="5863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  軟道理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endParaRPr lang="en-US" altLang="zh-TW" sz="2400" dirty="0" smtClean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00FF"/>
                </a:solidFill>
              </a:rPr>
              <a:t>問</a:t>
            </a:r>
            <a:r>
              <a:rPr lang="zh-TW" altLang="en-US" sz="2800" dirty="0" smtClean="0">
                <a:solidFill>
                  <a:srgbClr val="0000FF"/>
                </a:solidFill>
              </a:rPr>
              <a:t>一個</a:t>
            </a:r>
            <a:r>
              <a:rPr lang="zh-TW" altLang="en-US" sz="2800" dirty="0">
                <a:solidFill>
                  <a:srgbClr val="0000FF"/>
                </a:solidFill>
              </a:rPr>
              <a:t>重要問題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00FF"/>
                </a:solidFill>
              </a:rPr>
              <a:t>在</a:t>
            </a:r>
            <a:r>
              <a:rPr lang="zh-TW" altLang="en-US" sz="2800" dirty="0">
                <a:solidFill>
                  <a:srgbClr val="0000FF"/>
                </a:solidFill>
              </a:rPr>
              <a:t>一張紙四個</a:t>
            </a:r>
            <a:r>
              <a:rPr lang="zh-TW" altLang="en-US" sz="2800" dirty="0" smtClean="0">
                <a:solidFill>
                  <a:srgbClr val="0000FF"/>
                </a:solidFill>
              </a:rPr>
              <a:t>象限上</a:t>
            </a:r>
            <a:r>
              <a:rPr lang="zh-TW" altLang="en-US" sz="2800" dirty="0">
                <a:solidFill>
                  <a:srgbClr val="0000FF"/>
                </a:solidFill>
              </a:rPr>
              <a:t>作專注思考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00FF"/>
                </a:solidFill>
              </a:rPr>
              <a:t>以</a:t>
            </a:r>
            <a:r>
              <a:rPr lang="zh-TW" altLang="en-US" sz="2800" dirty="0">
                <a:solidFill>
                  <a:srgbClr val="0000FF"/>
                </a:solidFill>
              </a:rPr>
              <a:t>二、三張圖作心智</a:t>
            </a:r>
            <a:r>
              <a:rPr lang="zh-TW" altLang="en-US" sz="2800" dirty="0" smtClean="0">
                <a:solidFill>
                  <a:srgbClr val="0000FF"/>
                </a:solidFill>
              </a:rPr>
              <a:t>畫面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00FF"/>
                </a:solidFill>
              </a:rPr>
              <a:t>邏輯</a:t>
            </a:r>
            <a:r>
              <a:rPr lang="zh-TW" altLang="en-US" sz="2800" dirty="0">
                <a:solidFill>
                  <a:srgbClr val="0000FF"/>
                </a:solidFill>
              </a:rPr>
              <a:t>式結構撰寫</a:t>
            </a:r>
            <a:r>
              <a:rPr lang="zh-TW" altLang="en-US" sz="2800" dirty="0" smtClean="0">
                <a:solidFill>
                  <a:srgbClr val="0000FF"/>
                </a:solidFill>
              </a:rPr>
              <a:t> </a:t>
            </a:r>
            <a:endParaRPr lang="zh-TW" altLang="en-US" sz="2800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319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773832"/>
            <a:ext cx="92583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寫作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On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Impact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7728" y="2248272"/>
            <a:ext cx="9258300" cy="14687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Translational Values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成果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的影響力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What will be the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impact and the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story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1932" y="446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8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8964" y="773832"/>
            <a:ext cx="9258300" cy="1143000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整合型計劃：從構思、畫圖到撰寫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66678" y="1927373"/>
            <a:ext cx="3693046" cy="45259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有東西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有份量</a:t>
            </a:r>
            <a:endParaRPr lang="en-US" altLang="zh-TW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邏輯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有創新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有可行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3940" y="44624"/>
            <a:ext cx="1188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道理</a:t>
            </a:r>
            <a:endParaRPr lang="en-US" altLang="zh-TW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26979" y="30303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 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2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3084" y="130622"/>
            <a:ext cx="9669710" cy="778098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Anatomy of A Good 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PPG 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Rsesarch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Proposal</a:t>
            </a:r>
            <a:endParaRPr lang="zh-TW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6956" y="822722"/>
            <a:ext cx="9865096" cy="541459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Proposal is Like Building 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House : </a:t>
            </a:r>
            <a:r>
              <a:rPr lang="zh-TW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堅固</a:t>
            </a:r>
            <a:r>
              <a:rPr lang="zh-TW" altLang="zh-TW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，好看，新奇，</a:t>
            </a:r>
            <a:r>
              <a:rPr lang="zh-TW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可靠</a:t>
            </a:r>
            <a:endParaRPr lang="en-US" altLang="zh-TW" sz="26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Rule</a:t>
            </a:r>
            <a:r>
              <a:rPr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 1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: The Structural with A Logic Format -  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Why, What, How    </a:t>
            </a:r>
            <a:r>
              <a:rPr lang="zh-TW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看起來</a:t>
            </a:r>
            <a:r>
              <a:rPr lang="zh-TW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有結構或解構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TW" sz="26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Reviewer perspective writing - </a:t>
            </a:r>
            <a:r>
              <a:rPr lang="zh-TW" altLang="en-US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看起來</a:t>
            </a:r>
            <a:r>
              <a:rPr lang="zh-TW" altLang="zh-TW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順眼</a:t>
            </a:r>
            <a:endParaRPr lang="en-US" altLang="zh-TW" sz="2600" b="1" u="sng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Rule# 2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: 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 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Style</a:t>
            </a:r>
            <a:r>
              <a:rPr lang="zh-TW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ABC principle - </a:t>
            </a:r>
            <a:r>
              <a:rPr lang="zh-TW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感覺 ，圖多少字，行距及段落距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感覺到舒服或不舒服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TW" sz="26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Reader 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friendly 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</a:t>
            </a:r>
            <a:r>
              <a:rPr lang="zh-TW" altLang="en-US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看起來</a:t>
            </a:r>
            <a:r>
              <a:rPr lang="zh-TW" altLang="zh-TW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舒服</a:t>
            </a:r>
            <a:endParaRPr lang="zh-TW" altLang="zh-TW" sz="2600" b="1" u="sng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Rule# 3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: 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Well design and Innovative approach 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</a:t>
            </a:r>
            <a:r>
              <a:rPr lang="zh-TW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創新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Innovation 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創新</a:t>
            </a:r>
            <a:r>
              <a:rPr lang="zh-TW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或了無新意</a:t>
            </a:r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Beauty of The Story</a:t>
            </a:r>
            <a:endParaRPr lang="en-US" altLang="zh-TW" sz="26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Reviewer attractive - </a:t>
            </a:r>
            <a:r>
              <a:rPr lang="zh-TW" altLang="en-US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看起來</a:t>
            </a:r>
            <a:r>
              <a:rPr lang="zh-TW" altLang="zh-TW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眼睛</a:t>
            </a:r>
            <a:r>
              <a:rPr lang="zh-TW" altLang="zh-TW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亮</a:t>
            </a:r>
            <a:endParaRPr lang="en-US" altLang="zh-TW" sz="2600" b="1" u="sng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Rule# </a:t>
            </a:r>
            <a:r>
              <a:rPr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 </a:t>
            </a:r>
            <a:r>
              <a:rPr lang="en-US" altLang="zh-TW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看起來</a:t>
            </a:r>
            <a:r>
              <a:rPr lang="zh-TW" altLang="zh-TW" sz="2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zh-TW" sz="2600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投資</a:t>
            </a:r>
          </a:p>
          <a:p>
            <a:endParaRPr lang="zh-TW" altLang="zh-TW" sz="2600" b="1" u="sng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3940" y="44624"/>
            <a:ext cx="1188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道理</a:t>
            </a:r>
            <a:endParaRPr lang="en-US" altLang="zh-TW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00FF"/>
                </a:solidFill>
                <a:latin typeface="UICTFontTextStyleBody"/>
              </a:rPr>
              <a:t>軟道理 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0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2707" name="Picture 3" descr="Brain Flow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88913"/>
            <a:ext cx="55435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719763" y="442913"/>
            <a:ext cx="4319587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當我創意滿滿時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覺得好像頭上開滿花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畫畫這件事就 像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園丁照顧花園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必須每天 辛勤工作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很久以後的某一天才會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突然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繁花盛開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8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341784"/>
            <a:ext cx="9640888" cy="1143000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Reviewers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499" y="1782763"/>
            <a:ext cx="9478963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They are </a:t>
            </a:r>
            <a:r>
              <a:rPr lang="en-US" altLang="zh-TW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human beings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eavily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burden by </a:t>
            </a:r>
            <a:r>
              <a:rPr lang="en-US" altLang="zh-TW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proposals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limited time interval of </a:t>
            </a:r>
            <a:r>
              <a:rPr lang="en-US" altLang="zh-TW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submitting comments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Ordered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review and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altLang="zh-TW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hundred-words comments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each proposal with 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money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just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you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 to be persuaded”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give a High or Low score to your proposal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390525" y="1557338"/>
            <a:ext cx="94329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415308" y="200834"/>
            <a:ext cx="3690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知彼 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知審查</a:t>
            </a:r>
            <a:r>
              <a:rPr lang="zh-TW" altLang="en-US" sz="4000" b="1" dirty="0">
                <a:solidFill>
                  <a:srgbClr val="0000FF"/>
                </a:solidFill>
              </a:rPr>
              <a:t>者</a:t>
            </a:r>
            <a:endParaRPr lang="zh-TW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03940" y="446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硬道理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8" y="485800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 </a:t>
            </a:r>
            <a:b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扼要</a:t>
            </a:r>
            <a:r>
              <a:rPr lang="zh-TW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重點式</a:t>
            </a:r>
            <a:r>
              <a:rPr lang="zh-TW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推銷</a:t>
            </a:r>
            <a:r>
              <a:rPr lang="zh-TW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</a:t>
            </a:r>
            <a:endParaRPr lang="en-US" altLang="zh-TW" sz="36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8159" y="2248074"/>
            <a:ext cx="4773613" cy="24050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altLang="zh-TW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Who </a:t>
            </a:r>
            <a:r>
              <a:rPr lang="en-US" altLang="zh-TW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en-US" altLang="zh-TW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 You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背景如何 </a:t>
            </a:r>
            <a:r>
              <a:rPr lang="en-US" altLang="zh-TW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研究成果如何 </a:t>
            </a:r>
            <a:r>
              <a:rPr lang="en-US" altLang="zh-TW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研究團隊如何 </a:t>
            </a:r>
            <a:r>
              <a:rPr lang="en-US" altLang="zh-TW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</a:t>
            </a:r>
            <a:endParaRPr lang="en-US" altLang="zh-TW" sz="36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US" altLang="zh-TW" sz="36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43100" y="1844824"/>
            <a:ext cx="6840760" cy="7200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103940" y="446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硬道理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980" y="629816"/>
            <a:ext cx="92583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知彼 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The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Reviewers</a:t>
            </a:r>
            <a:endParaRPr lang="zh-TW" altLang="en-US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60240"/>
            <a:ext cx="8589962" cy="2332856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與評審者面對面説服式的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撰寫</a:t>
            </a:r>
            <a:endPara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 do you propose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Your new team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她要先給你幾分鐘說服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Short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b="1" kern="1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</a:pPr>
            <a:endParaRPr lang="en-US" altLang="zh-TW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3940" y="446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硬道理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32" y="26064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Reviewers Perspective 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riting</a:t>
            </a:r>
            <a:b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8074" y="1844824"/>
            <a:ext cx="8589962" cy="2332856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zh-TW" alt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她們第一個</a:t>
            </a: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要什麼 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 </a:t>
            </a:r>
            <a:endParaRPr lang="en-US" altLang="zh-TW" sz="30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看什麼</a:t>
            </a: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Format</a:t>
            </a:r>
            <a:endParaRPr lang="zh-TW" altLang="en-US" sz="30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感覺什麼？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Style</a:t>
            </a:r>
          </a:p>
          <a:p>
            <a:pPr eaLnBrk="1" hangingPunct="1">
              <a:spcBef>
                <a:spcPct val="30000"/>
              </a:spcBef>
            </a:pP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要瞭解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Logic Flow</a:t>
            </a:r>
            <a:endParaRPr lang="en-US" altLang="zh-TW" sz="30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欣賞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可眼睛一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亮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</a:t>
            </a:r>
            <a:r>
              <a:rPr lang="en-US" altLang="zh-TW" sz="30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The Innovation</a:t>
            </a:r>
            <a:endParaRPr lang="zh-TW" altLang="zh-TW" sz="3000" kern="1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b="1" kern="1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</a:pPr>
            <a:endParaRPr lang="en-US" altLang="zh-TW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3940" y="446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硬道理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04256" y="5088086"/>
            <a:ext cx="5143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簡潔明瞭 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vs.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密密麻麻 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一張圖示 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vs.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千言萬語</a:t>
            </a:r>
          </a:p>
        </p:txBody>
      </p:sp>
      <p:sp>
        <p:nvSpPr>
          <p:cNvPr id="6" name="矩形 5"/>
          <p:cNvSpPr/>
          <p:nvPr/>
        </p:nvSpPr>
        <p:spPr>
          <a:xfrm>
            <a:off x="1327076" y="1196752"/>
            <a:ext cx="5545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zh-TW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“</a:t>
            </a:r>
            <a:r>
              <a:rPr lang="en-US" altLang="zh-TW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Reader</a:t>
            </a:r>
            <a:r>
              <a:rPr lang="en-US" altLang="zh-TW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Friendly Writing</a:t>
            </a:r>
            <a:r>
              <a:rPr lang="en-US" altLang="zh-TW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”</a:t>
            </a:r>
            <a:endParaRPr lang="en-US" altLang="zh-TW" sz="3600" b="1" dirty="0">
              <a:solidFill>
                <a:srgbClr val="0000FF"/>
              </a:solidFill>
              <a:latin typeface="Times New Roman" panose="02020603050405020304" pitchFamily="18" charset="0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27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8" y="55780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Reviewers Perspective Writing</a:t>
            </a:r>
            <a:endParaRPr lang="en-US" altLang="zh-TW" sz="40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98588" y="1927225"/>
            <a:ext cx="8640762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  <a:p>
            <a:pPr eaLnBrk="1" hangingPunct="1"/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ppearance</a:t>
            </a:r>
          </a:p>
          <a:p>
            <a:pPr eaLnBrk="1" hangingPunct="1"/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revity</a:t>
            </a:r>
          </a:p>
          <a:p>
            <a:pPr eaLnBrk="1" hangingPunct="1"/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larity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Use S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hort sentences;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hort paragraph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Watch for the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Line Space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Paragraph Space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Use Figures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for main points and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Summary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3940" y="446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硬道理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30238"/>
            <a:ext cx="9258300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記得三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要事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Reviewers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205038"/>
            <a:ext cx="9309100" cy="16557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in the Mind Set of </a:t>
            </a:r>
          </a:p>
          <a:p>
            <a:pPr algn="ctr" eaLnBrk="1" hangingPunct="1"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Reviewers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endParaRPr lang="en-US" altLang="zh-TW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Format”</a:t>
            </a:r>
          </a:p>
          <a:p>
            <a:pPr algn="ctr" eaLnBrk="1" hangingPunct="1"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ABC Style”</a:t>
            </a:r>
          </a:p>
          <a:p>
            <a:pPr algn="ctr" eaLnBrk="1" hangingPunct="1"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Beauty”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TW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3940" y="446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硬道理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413792"/>
            <a:ext cx="92583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軟道理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7728" y="1628800"/>
            <a:ext cx="9258300" cy="15407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選題，以及整合和創新上，有邏輯地寫得好</a:t>
            </a:r>
            <a:endParaRPr lang="zh-TW" altLang="en-US" sz="34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7156" y="2708920"/>
            <a:ext cx="67687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問</a:t>
            </a:r>
            <a:r>
              <a:rPr lang="zh-TW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一個重要但仍</a:t>
            </a:r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未被回答的問題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眼睛</a:t>
            </a:r>
            <a:r>
              <a:rPr lang="zh-TW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亮</a:t>
            </a:r>
            <a:r>
              <a:rPr lang="zh-TW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想法</a:t>
            </a:r>
            <a:r>
              <a:rPr lang="zh-TW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，非常重要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 team </a:t>
            </a:r>
            <a:r>
              <a:rPr lang="zh-TW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創新</a:t>
            </a:r>
            <a:r>
              <a:rPr lang="zh-TW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</a:t>
            </a:r>
            <a:endParaRPr lang="zh-TW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17371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20973</TotalTime>
  <Words>719</Words>
  <Application>Microsoft Office PowerPoint</Application>
  <PresentationFormat>35mm 幻燈片</PresentationFormat>
  <Paragraphs>165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UICTFontTextStyleBody</vt:lpstr>
      <vt:lpstr>新細明體</vt:lpstr>
      <vt:lpstr>標楷體</vt:lpstr>
      <vt:lpstr>Arial</vt:lpstr>
      <vt:lpstr>Times New Roman</vt:lpstr>
      <vt:lpstr>預設簡報設計</vt:lpstr>
      <vt:lpstr>PowerPoint 簡報</vt:lpstr>
      <vt:lpstr>申請整合型計劃所需要的硬道理及軟道理  </vt:lpstr>
      <vt:lpstr> The Reviewers </vt:lpstr>
      <vt:lpstr>You  扼要重點式推銷自己</vt:lpstr>
      <vt:lpstr>知彼 - The Reviewers</vt:lpstr>
      <vt:lpstr> Reviewers Perspective Writing </vt:lpstr>
      <vt:lpstr>Reviewers Perspective Writing</vt:lpstr>
      <vt:lpstr>記得三要事  The Reviewers</vt:lpstr>
      <vt:lpstr>軟道理 </vt:lpstr>
      <vt:lpstr>軟道理</vt:lpstr>
      <vt:lpstr>思考</vt:lpstr>
      <vt:lpstr>用圖描繪</vt:lpstr>
      <vt:lpstr>PowerPoint 簡報</vt:lpstr>
      <vt:lpstr>PowerPoint 簡報</vt:lpstr>
      <vt:lpstr>寫作</vt:lpstr>
      <vt:lpstr>寫作 On Why</vt:lpstr>
      <vt:lpstr>寫作 On What</vt:lpstr>
      <vt:lpstr>寫作 On How</vt:lpstr>
      <vt:lpstr>寫作 On When</vt:lpstr>
      <vt:lpstr>寫作 On the Impact</vt:lpstr>
      <vt:lpstr>整合型計劃：從構思、畫圖到撰寫</vt:lpstr>
      <vt:lpstr>The Anatomy of A Good PPG Rsesarch Proposal</vt:lpstr>
      <vt:lpstr>PowerPoint 簡報</vt:lpstr>
    </vt:vector>
  </TitlesOfParts>
  <Company>mychat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成功大學醫學院 臨床醫學研究所挑戰</dc:title>
  <dc:creator>SuperXP</dc:creator>
  <cp:lastModifiedBy>Chao Ching Huang</cp:lastModifiedBy>
  <cp:revision>910</cp:revision>
  <dcterms:created xsi:type="dcterms:W3CDTF">2006-02-07T00:10:26Z</dcterms:created>
  <dcterms:modified xsi:type="dcterms:W3CDTF">2020-01-03T01:48:51Z</dcterms:modified>
</cp:coreProperties>
</file>